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56" r:id="rId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Bautista Ortiz" initials="SB" lastIdx="1" clrIdx="0">
    <p:extLst>
      <p:ext uri="{19B8F6BF-5375-455C-9EA6-DF929625EA0E}">
        <p15:presenceInfo xmlns:p15="http://schemas.microsoft.com/office/powerpoint/2012/main" userId="fdb4b7fdf79251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C4D"/>
    <a:srgbClr val="F9F9F5"/>
    <a:srgbClr val="F6F5EE"/>
    <a:srgbClr val="FFF3F5"/>
    <a:srgbClr val="FEE8EB"/>
    <a:srgbClr val="78BE78"/>
    <a:srgbClr val="9ACE9A"/>
    <a:srgbClr val="930F3D"/>
    <a:srgbClr val="CC999A"/>
    <a:srgbClr val="FDC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18" autoAdjust="0"/>
    <p:restoredTop sz="95392"/>
  </p:normalViewPr>
  <p:slideViewPr>
    <p:cSldViewPr snapToGrid="0">
      <p:cViewPr varScale="1">
        <p:scale>
          <a:sx n="82" d="100"/>
          <a:sy n="82" d="100"/>
        </p:scale>
        <p:origin x="9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C312253-0A46-17A4-BA8A-C1BB995DDD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6661"/>
          <a:stretch/>
        </p:blipFill>
        <p:spPr>
          <a:xfrm>
            <a:off x="0" y="6446868"/>
            <a:ext cx="12192000" cy="41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32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264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27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30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65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800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466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 dirty="0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772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518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1626-ECAF-6F44-9AAA-E9AD5039364B}" type="datetimeFigureOut">
              <a:rPr lang="es-MX" smtClean="0"/>
              <a:t>27/08/2024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81C4-2617-4749-92AF-AD7A99C79FF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926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908931" y="79131"/>
            <a:ext cx="2198077" cy="6259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accent5"/>
                </a:solidFill>
              </a:rPr>
              <a:t>LOGO DEPENDENCIA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B8CDFD0-C42E-4D59-AEBC-A63658123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27" y="25343"/>
            <a:ext cx="2963473" cy="857597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 flipH="1">
            <a:off x="3682944" y="652107"/>
            <a:ext cx="482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COMUNICADO URGENTE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36063" y="1435809"/>
            <a:ext cx="9359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/>
              <a:t>A los Licitantes inscritos dentro de la </a:t>
            </a:r>
            <a:r>
              <a:rPr lang="es-MX" sz="1600" b="1" dirty="0"/>
              <a:t>Convocatoria Pública Estatal 005-2024</a:t>
            </a:r>
            <a:r>
              <a:rPr lang="es-MX" sz="1600" dirty="0"/>
              <a:t> de Vivienda Bienestar, y cuya Presentación de Proposiciones y Apertura de Propuestas Técnicas de los procedimientos números </a:t>
            </a:r>
            <a:r>
              <a:rPr lang="es-MX" sz="1600" b="1" dirty="0"/>
              <a:t>EO-XX115-2024</a:t>
            </a:r>
            <a:r>
              <a:rPr lang="es-MX" sz="1600" dirty="0"/>
              <a:t> a la </a:t>
            </a:r>
            <a:r>
              <a:rPr lang="es-MX" sz="1600" b="1" dirty="0"/>
              <a:t>EO-XX124-2024</a:t>
            </a:r>
            <a:r>
              <a:rPr lang="es-MX" sz="1600" dirty="0"/>
              <a:t>, están programadas para el día 27 de agosto de 2024.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Se les informa que debido a la situación de la toma de las instalaciones del Centro Administrativo del Poder Ejecutivo y Judicial “General Porfirio Díaz, Soldado de la Patria”, sita en Avenida Gerardo Pandal Graff #1, en la localidad de Reyes Mantecón del municipio de San Bartolo Coyotepec, Oaxaca, C.P. 71295, se reprograman para el día de mañana 28 de agosto en los mismos horarios programados y lugar indicado en las bases de la convocatoria.</a:t>
            </a:r>
            <a:endParaRPr lang="es-MX" b="1" dirty="0"/>
          </a:p>
          <a:p>
            <a:pPr algn="ctr"/>
            <a:endParaRPr lang="es-MX" b="1" dirty="0"/>
          </a:p>
          <a:p>
            <a:pPr algn="ctr"/>
            <a:endParaRPr lang="es-MX" sz="400" b="1" dirty="0"/>
          </a:p>
          <a:p>
            <a:pPr algn="ctr"/>
            <a:r>
              <a:rPr lang="es-MX" i="1" dirty="0"/>
              <a:t>Atentamente</a:t>
            </a:r>
          </a:p>
          <a:p>
            <a:pPr algn="ctr"/>
            <a:r>
              <a:rPr lang="es-MX" b="1" i="1" dirty="0"/>
              <a:t>Dirección de Planeación y Presupuesto</a:t>
            </a:r>
          </a:p>
          <a:p>
            <a:pPr algn="ctr"/>
            <a:r>
              <a:rPr lang="es-MX" b="1" i="1" dirty="0"/>
              <a:t>Vivienda Bienestar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454781" y="882939"/>
            <a:ext cx="290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27 de agosto 2024</a:t>
            </a:r>
          </a:p>
        </p:txBody>
      </p:sp>
    </p:spTree>
    <p:extLst>
      <p:ext uri="{BB962C8B-B14F-4D97-AF65-F5344CB8AC3E}">
        <p14:creationId xmlns:p14="http://schemas.microsoft.com/office/powerpoint/2010/main" val="3967238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axaca 2022_20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D2449"/>
      </a:accent1>
      <a:accent2>
        <a:srgbClr val="B38E5D"/>
      </a:accent2>
      <a:accent3>
        <a:srgbClr val="0098D4"/>
      </a:accent3>
      <a:accent4>
        <a:srgbClr val="F44C63"/>
      </a:accent4>
      <a:accent5>
        <a:srgbClr val="F98927"/>
      </a:accent5>
      <a:accent6>
        <a:srgbClr val="285C4D"/>
      </a:accent6>
      <a:hlink>
        <a:srgbClr val="0000FF"/>
      </a:hlink>
      <a:folHlink>
        <a:srgbClr val="800080"/>
      </a:folHlink>
    </a:clrScheme>
    <a:fontScheme name="Institucional 2022">
      <a:majorFont>
        <a:latin typeface="GMX Bold"/>
        <a:ea typeface=""/>
        <a:cs typeface=""/>
      </a:majorFont>
      <a:minorFont>
        <a:latin typeface="Montserra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SINFRA" id="{B8FC8BBF-C6C4-404E-A7A8-8EF43727B0F9}" vid="{06EA6F59-AF99-2149-A45E-114A94CDFB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5695</TotalTime>
  <Words>148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GMX Bold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CAMINOS BIENESTAR PROPUESTA 2023</dc:title>
  <dc:creator>CT UE</dc:creator>
  <cp:lastModifiedBy>Agustín David Martínez López</cp:lastModifiedBy>
  <cp:revision>227</cp:revision>
  <cp:lastPrinted>2024-08-27T17:22:00Z</cp:lastPrinted>
  <dcterms:created xsi:type="dcterms:W3CDTF">2023-01-13T18:37:54Z</dcterms:created>
  <dcterms:modified xsi:type="dcterms:W3CDTF">2024-08-27T18:59:22Z</dcterms:modified>
</cp:coreProperties>
</file>